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3399750" cy="3060065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7" d="100"/>
          <a:sy n="17" d="100"/>
        </p:scale>
        <p:origin x="-2004" y="-6"/>
      </p:cViewPr>
      <p:guideLst>
        <p:guide orient="horz" pos="9638"/>
        <p:guide pos="73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1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endParaRPr lang="es-ES" sz="1400" b="0" i="0" u="none" strike="noStrike" cap="none" baseline="0">
              <a:ln>
                <a:noFill/>
              </a:ln>
              <a:solidFill>
                <a:srgbClr val="000000"/>
              </a:solidFill>
              <a:latin typeface="Calibri" pitchFamily="34"/>
              <a:ea typeface="Arial Unicode MS" pitchFamily="2"/>
              <a:cs typeface="Arial Unicode MS" pitchFamily="2"/>
            </a:endParaRPr>
          </a:p>
        </p:txBody>
      </p:sp>
      <p:sp>
        <p:nvSpPr>
          <p:cNvPr id="3" name="2 Marcador de fecha"/>
          <p:cNvSpPr txBox="1">
            <a:spLocks noGrp="1"/>
          </p:cNvSpPr>
          <p:nvPr>
            <p:ph type="dt" sz="quarter" idx="1"/>
          </p:nvPr>
        </p:nvSpPr>
        <p:spPr>
          <a:xfrm>
            <a:off x="3881880" y="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1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fld id="{AB673027-F167-4C89-A797-3A2112714AE2}" type="datetimeFigureOut">
              <a:t>16/08/2019</a:t>
            </a:fld>
            <a:endParaRPr lang="es-ES" sz="1400" b="0" i="0" u="none" strike="noStrike" cap="none" baseline="0">
              <a:ln>
                <a:noFill/>
              </a:ln>
              <a:solidFill>
                <a:srgbClr val="000000"/>
              </a:solidFill>
              <a:latin typeface="Calibri" pitchFamily="34"/>
              <a:ea typeface="Arial Unicode MS" pitchFamily="2"/>
              <a:cs typeface="Arial Unicode MS" pitchFamily="2"/>
            </a:endParaRPr>
          </a:p>
        </p:txBody>
      </p:sp>
      <p:sp>
        <p:nvSpPr>
          <p:cNvPr id="4" name="3 Marcador de pie de página"/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1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endParaRPr lang="es-ES" sz="1400" b="0" i="0" u="none" strike="noStrike" cap="none" baseline="0">
              <a:ln>
                <a:noFill/>
              </a:ln>
              <a:solidFill>
                <a:srgbClr val="000000"/>
              </a:solidFill>
              <a:latin typeface="Calibri" pitchFamily="34"/>
              <a:ea typeface="Arial Unicode MS" pitchFamily="2"/>
              <a:cs typeface="Arial Unicode MS" pitchFamily="2"/>
            </a:endParaRPr>
          </a:p>
        </p:txBody>
      </p:sp>
      <p:sp>
        <p:nvSpPr>
          <p:cNvPr id="5" name="4 Marcador de número de diapositiva"/>
          <p:cNvSpPr txBox="1">
            <a:spLocks noGrp="1"/>
          </p:cNvSpPr>
          <p:nvPr>
            <p:ph type="sldNum" sz="quarter" idx="3"/>
          </p:nvPr>
        </p:nvSpPr>
        <p:spPr>
          <a:xfrm>
            <a:off x="3881880" y="868680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1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fld id="{4E6A40D0-F799-411A-8E84-E0B834584EC4}" type="slidenum">
              <a:t>‹Nº›</a:t>
            </a:fld>
            <a:endParaRPr lang="es-ES" sz="1400" b="0" i="0" u="none" strike="noStrike" cap="none" baseline="0">
              <a:ln>
                <a:noFill/>
              </a:ln>
              <a:solidFill>
                <a:srgbClr val="000000"/>
              </a:solidFill>
              <a:latin typeface="Calibri" pitchFamily="34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703444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>
            <a:spLocks noMove="1" noResize="1"/>
          </p:cNvSpPr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1" compatLnSpc="1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s-ES" sz="1800" b="0" i="0" u="none" strike="noStrike" cap="none" baseline="0">
              <a:ln>
                <a:noFill/>
              </a:ln>
              <a:solidFill>
                <a:srgbClr val="000000"/>
              </a:solidFill>
              <a:latin typeface="Calibri" pitchFamily="34"/>
              <a:ea typeface="Arial Unicode MS" pitchFamily="2"/>
              <a:cs typeface="Arial Unicode MS" pitchFamily="2"/>
            </a:endParaRPr>
          </a:p>
        </p:txBody>
      </p:sp>
      <p:sp>
        <p:nvSpPr>
          <p:cNvPr id="3" name="2 Forma libre"/>
          <p:cNvSpPr/>
          <p:nvPr/>
        </p:nvSpPr>
        <p:spPr>
          <a:xfrm>
            <a:off x="0" y="0"/>
            <a:ext cx="6858000" cy="9144000"/>
          </a:xfrm>
          <a:custGeom>
            <a:avLst>
              <a:gd name="f0" fmla="val 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s-ES" sz="1800" b="0" i="0" u="none" strike="noStrike" cap="none" baseline="0">
              <a:ln>
                <a:noFill/>
              </a:ln>
              <a:solidFill>
                <a:srgbClr val="000000"/>
              </a:solidFill>
              <a:latin typeface="Calibri" pitchFamily="34"/>
              <a:ea typeface="Arial Unicode MS" pitchFamily="2"/>
              <a:cs typeface="Arial Unicode MS" pitchFamily="2"/>
            </a:endParaRPr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-360" y="694800"/>
            <a:ext cx="360" cy="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5" name="4 Marcador de notas"/>
          <p:cNvSpPr txBox="1">
            <a:spLocks noGrp="1"/>
          </p:cNvSpPr>
          <p:nvPr>
            <p:ph type="body" sz="quarter" idx="3"/>
          </p:nvPr>
        </p:nvSpPr>
        <p:spPr>
          <a:xfrm>
            <a:off x="685799" y="4343400"/>
            <a:ext cx="5484960" cy="41133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1281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0">
      <a:lnSpc>
        <a:spcPct val="100000"/>
      </a:lnSpc>
      <a:spcBef>
        <a:spcPts val="448"/>
      </a:spcBef>
      <a:spcAft>
        <a:spcPts val="0"/>
      </a:spcAft>
      <a:tabLst>
        <a:tab pos="0" algn="l"/>
        <a:tab pos="448919" algn="l"/>
        <a:tab pos="898199" algn="l"/>
        <a:tab pos="1347480" algn="l"/>
        <a:tab pos="1796760" algn="l"/>
        <a:tab pos="2246040" algn="l"/>
        <a:tab pos="2695320" algn="l"/>
        <a:tab pos="3144600" algn="l"/>
        <a:tab pos="3593880" algn="l"/>
        <a:tab pos="4043159" algn="l"/>
        <a:tab pos="4492440" algn="l"/>
        <a:tab pos="4941719" algn="l"/>
        <a:tab pos="5391000" algn="l"/>
        <a:tab pos="5840280" algn="l"/>
        <a:tab pos="6289560" algn="l"/>
        <a:tab pos="6738840" algn="l"/>
        <a:tab pos="7188120" algn="l"/>
        <a:tab pos="7637400" algn="l"/>
        <a:tab pos="8086679" algn="l"/>
        <a:tab pos="8535960" algn="l"/>
        <a:tab pos="8985240" algn="l"/>
      </a:tabLst>
      <a:defRPr lang="es-ES" sz="1200" b="0" i="0" u="none" strike="noStrike" cap="none" baseline="0">
        <a:ln>
          <a:noFill/>
        </a:ln>
        <a:solidFill>
          <a:srgbClr val="000000"/>
        </a:solidFill>
        <a:highlight>
          <a:scrgbClr r="0" g="0" b="0">
            <a:alpha val="0"/>
          </a:scrgbClr>
        </a:highlight>
        <a:latin typeface="Times New Roman" pitchFamily="18"/>
        <a:ea typeface="Arial Unicode MS" pitchFamily="2"/>
        <a:cs typeface="Arial Unicode MS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19313" y="695325"/>
            <a:ext cx="2619375" cy="342741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2 Forma libre"/>
          <p:cNvSpPr/>
          <p:nvPr/>
        </p:nvSpPr>
        <p:spPr>
          <a:xfrm>
            <a:off x="685799" y="4343400"/>
            <a:ext cx="5486399" cy="4114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s-ES" sz="1800" b="0" i="0" u="none" strike="noStrike" cap="none" baseline="0">
              <a:ln>
                <a:noFill/>
              </a:ln>
              <a:solidFill>
                <a:srgbClr val="000000"/>
              </a:solidFill>
              <a:latin typeface="Calibri" pitchFamily="34"/>
              <a:ea typeface="Arial Unicode MS" pitchFamily="2"/>
              <a:cs typeface="Arial Unicode MS" pitchFamily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55775" y="9505950"/>
            <a:ext cx="19889788" cy="655955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09963" y="17340263"/>
            <a:ext cx="16379825" cy="782002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29A6ED84-C0C5-4DC8-9F3C-9B9EF8761857}" type="slidenum"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915175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D48FE8E0-A574-4B2F-B0DA-830F01B88977}" type="slidenum"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54309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6744950" y="1628775"/>
            <a:ext cx="5045075" cy="2593181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608138" y="1628775"/>
            <a:ext cx="14984412" cy="2593181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B6B04717-C403-4F07-BB5B-DE54226636CE}" type="slidenum"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28577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7D28897F-F06D-4BF9-92BA-67FC1A5355DE}" type="slidenum"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03053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47850" y="19664363"/>
            <a:ext cx="19889788" cy="60769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847850" y="12969875"/>
            <a:ext cx="19889788" cy="669448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4B25F6C0-531B-4795-8634-AE54F8AD03DD}" type="slidenum"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43020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608138" y="8145463"/>
            <a:ext cx="10013950" cy="1941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1774488" y="8145463"/>
            <a:ext cx="10015537" cy="1941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AC4B15D3-387F-4CCC-AB6C-C796EA70EB95}" type="slidenum"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70482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69988" y="1225550"/>
            <a:ext cx="21059775" cy="5100638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69988" y="6850063"/>
            <a:ext cx="10339387" cy="28543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169988" y="9704388"/>
            <a:ext cx="10339387" cy="176307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1887200" y="6850063"/>
            <a:ext cx="10342563" cy="28543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1887200" y="9704388"/>
            <a:ext cx="10342563" cy="176307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CC82D89-58A9-4568-9940-E188EE901908}" type="slidenum"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21018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99B3CBF-58A6-421F-8CCE-686DC5C0B551}" type="slidenum"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84236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7547DA7E-1825-4C20-9C41-A70C2657CDC3}" type="slidenum"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63756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69988" y="1217613"/>
            <a:ext cx="7697787" cy="51863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8763" y="1217613"/>
            <a:ext cx="13081000" cy="261175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69988" y="6403975"/>
            <a:ext cx="7697787" cy="209311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C9EE9A3-E723-48A1-BEAF-4FB10775AF95}" type="slidenum"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05018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86288" y="21420138"/>
            <a:ext cx="14039850" cy="25288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86288" y="2733675"/>
            <a:ext cx="14039850" cy="1836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86288" y="23949025"/>
            <a:ext cx="14039850" cy="35909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3B1C08A0-700A-42DF-98F8-76FE807628D4}" type="slidenum"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58287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 txBox="1">
            <a:spLocks noGrp="1"/>
          </p:cNvSpPr>
          <p:nvPr>
            <p:ph type="title"/>
          </p:nvPr>
        </p:nvSpPr>
        <p:spPr>
          <a:xfrm>
            <a:off x="1607760" y="1628280"/>
            <a:ext cx="20181960" cy="591372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</a:lstStyle>
          <a:p>
            <a:endParaRPr lang="es-ES"/>
          </a:p>
        </p:txBody>
      </p:sp>
      <p:sp>
        <p:nvSpPr>
          <p:cNvPr id="3" name="2 Marcador de texto"/>
          <p:cNvSpPr txBox="1">
            <a:spLocks noGrp="1"/>
          </p:cNvSpPr>
          <p:nvPr>
            <p:ph type="body" idx="1"/>
          </p:nvPr>
        </p:nvSpPr>
        <p:spPr>
          <a:xfrm>
            <a:off x="1607760" y="8145000"/>
            <a:ext cx="20181960" cy="1941516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t" anchorCtr="0" compatLnSpc="1"/>
          <a:lstStyle>
            <a:defPPr marL="342720" marR="0" lvl="0" indent="-342720" algn="l" rtl="0" hangingPunct="1">
              <a:lnSpc>
                <a:spcPct val="90000"/>
              </a:lnSpc>
              <a:spcBef>
                <a:spcPts val="2511"/>
              </a:spcBef>
              <a:spcAft>
                <a:spcPts val="0"/>
              </a:spcAft>
              <a:buNone/>
              <a:tabLst>
                <a:tab pos="34272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79" algn="l"/>
                <a:tab pos="4043160" algn="l"/>
                <a:tab pos="4492439" algn="l"/>
                <a:tab pos="4941360" algn="l"/>
                <a:tab pos="5390640" algn="l"/>
                <a:tab pos="5839920" algn="l"/>
                <a:tab pos="6289200" algn="l"/>
                <a:tab pos="6738479" algn="l"/>
                <a:tab pos="7187760" algn="l"/>
                <a:tab pos="7637039" algn="l"/>
                <a:tab pos="8086320" algn="l"/>
                <a:tab pos="8535600" algn="l"/>
                <a:tab pos="8984880" algn="l"/>
              </a:tabLst>
              <a:defRPr lang="es-ES" sz="7000" b="0" i="0" u="none" strike="noStrike" cap="none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34"/>
                <a:ea typeface="Microsoft YaHei" pitchFamily="34"/>
                <a:cs typeface="Microsoft YaHei" pitchFamily="34"/>
              </a:defRPr>
            </a:defPPr>
            <a:lvl1pPr marL="342720" marR="0" lvl="0" indent="-342720" algn="l" rtl="0" hangingPunct="1">
              <a:lnSpc>
                <a:spcPct val="90000"/>
              </a:lnSpc>
              <a:spcBef>
                <a:spcPts val="2511"/>
              </a:spcBef>
              <a:spcAft>
                <a:spcPts val="0"/>
              </a:spcAft>
              <a:buNone/>
              <a:tabLst>
                <a:tab pos="34272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79" algn="l"/>
                <a:tab pos="4043160" algn="l"/>
                <a:tab pos="4492439" algn="l"/>
                <a:tab pos="4941360" algn="l"/>
                <a:tab pos="5390640" algn="l"/>
                <a:tab pos="5839920" algn="l"/>
                <a:tab pos="6289200" algn="l"/>
                <a:tab pos="6738479" algn="l"/>
                <a:tab pos="7187760" algn="l"/>
                <a:tab pos="7637039" algn="l"/>
                <a:tab pos="8086320" algn="l"/>
                <a:tab pos="8535600" algn="l"/>
                <a:tab pos="8984880" algn="l"/>
              </a:tabLst>
              <a:defRPr lang="es-ES" sz="7000" b="0" i="0" u="none" strike="noStrike" cap="none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34"/>
                <a:ea typeface="Microsoft YaHei" pitchFamily="34"/>
                <a:cs typeface="Microsoft YaHei" pitchFamily="34"/>
              </a:defRPr>
            </a:lvl1pPr>
            <a:lvl2pPr marL="742680" marR="0" lvl="1" indent="-285480" algn="l" rtl="0" hangingPunct="1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742680" algn="l"/>
                <a:tab pos="898200" algn="l"/>
                <a:tab pos="1347480" algn="l"/>
                <a:tab pos="1796760" algn="l"/>
                <a:tab pos="2246040" algn="l"/>
                <a:tab pos="2694960" algn="l"/>
                <a:tab pos="3144240" algn="l"/>
                <a:tab pos="3593520" algn="l"/>
                <a:tab pos="4042800" algn="l"/>
                <a:tab pos="4492080" algn="l"/>
                <a:tab pos="4941360" algn="l"/>
                <a:tab pos="5390640" algn="l"/>
                <a:tab pos="5839920" algn="l"/>
                <a:tab pos="6289200" algn="l"/>
                <a:tab pos="6738480" algn="l"/>
                <a:tab pos="7187759" algn="l"/>
                <a:tab pos="7637040" algn="l"/>
                <a:tab pos="8086320" algn="l"/>
                <a:tab pos="8535600" algn="l"/>
                <a:tab pos="8984880" algn="l"/>
                <a:tab pos="9434160" algn="l"/>
              </a:tabLst>
              <a:defRPr lang="es-ES" sz="7000" b="0" i="0" u="none" strike="noStrike" cap="none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34"/>
                <a:ea typeface="Microsoft YaHei" pitchFamily="34"/>
                <a:cs typeface="Microsoft YaHei" pitchFamily="34"/>
              </a:defRPr>
            </a:lvl2pPr>
            <a:lvl3pPr marL="1143000" marR="0" lvl="2" indent="-228600" algn="l" rtl="0" hangingPunct="1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1143000" algn="l"/>
                <a:tab pos="1347480" algn="l"/>
                <a:tab pos="1796760" algn="l"/>
                <a:tab pos="2246040" algn="l"/>
                <a:tab pos="2695319" algn="l"/>
                <a:tab pos="3144599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19" algn="l"/>
                <a:tab pos="7637400" algn="l"/>
                <a:tab pos="8086679" algn="l"/>
                <a:tab pos="8535960" algn="l"/>
                <a:tab pos="8985240" algn="l"/>
                <a:tab pos="9434160" algn="l"/>
                <a:tab pos="9883440" algn="l"/>
              </a:tabLst>
              <a:defRPr lang="es-ES" sz="7000" b="0" i="0" u="none" strike="noStrike" cap="none" baseline="0">
                <a:ln>
                  <a:noFill/>
                </a:ln>
                <a:solidFill>
                  <a:srgbClr val="FFFFFF"/>
                </a:solidFill>
                <a:highlight>
                  <a:scrgbClr r="0" g="0" b="0">
                    <a:alpha val="0"/>
                  </a:scrgbClr>
                </a:highlight>
                <a:latin typeface="Calibri" pitchFamily="34"/>
                <a:ea typeface="Microsoft YaHei" pitchFamily="34"/>
                <a:cs typeface="Microsoft YaHei" pitchFamily="34"/>
              </a:defRPr>
            </a:lvl3pPr>
            <a:lvl4pPr marL="1600199" marR="0" lvl="3" indent="-228600" algn="l" rtl="0" hangingPunct="1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60020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59" algn="l"/>
                <a:tab pos="8985240" algn="l"/>
                <a:tab pos="9434160" algn="l"/>
                <a:tab pos="9883440" algn="l"/>
                <a:tab pos="10332720" algn="l"/>
              </a:tabLst>
              <a:defRPr lang="es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34"/>
                <a:ea typeface="Microsoft YaHei" pitchFamily="34"/>
                <a:cs typeface="Microsoft YaHei" pitchFamily="34"/>
              </a:defRPr>
            </a:lvl4pPr>
            <a:lvl5pPr marL="2057400" marR="0" lvl="4" indent="-228600" algn="l" rtl="0" hangingPunct="1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es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34"/>
                <a:ea typeface="Microsoft YaHei" pitchFamily="34"/>
                <a:cs typeface="Microsoft YaHei" pitchFamily="34"/>
              </a:defRPr>
            </a:lvl5pPr>
            <a:lvl6pPr marL="2057400" marR="0" lvl="5" indent="-228600" algn="l" rtl="0" hangingPunct="1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es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34"/>
                <a:ea typeface="Microsoft YaHei" pitchFamily="34"/>
                <a:cs typeface="Microsoft YaHei" pitchFamily="34"/>
              </a:defRPr>
            </a:lvl6pPr>
            <a:lvl7pPr marL="2057400" marR="0" lvl="6" indent="-228600" algn="l" rtl="0" hangingPunct="1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es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34"/>
                <a:ea typeface="Microsoft YaHei" pitchFamily="34"/>
                <a:cs typeface="Microsoft YaHei" pitchFamily="34"/>
              </a:defRPr>
            </a:lvl7pPr>
            <a:lvl8pPr marL="2057400" marR="0" lvl="7" indent="-228600" algn="l" rtl="0" hangingPunct="1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es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34"/>
                <a:ea typeface="Microsoft YaHei" pitchFamily="34"/>
                <a:cs typeface="Microsoft YaHei" pitchFamily="34"/>
              </a:defRPr>
            </a:lvl8pPr>
            <a:lvl9pPr marL="2057400" marR="0" lvl="8" indent="-228600" algn="l" rtl="0" hangingPunct="1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es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34"/>
                <a:ea typeface="Microsoft YaHei" pitchFamily="34"/>
                <a:cs typeface="Microsoft YaHei" pitchFamily="34"/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Forma libre"/>
          <p:cNvSpPr/>
          <p:nvPr/>
        </p:nvSpPr>
        <p:spPr>
          <a:xfrm>
            <a:off x="1608119" y="28362240"/>
            <a:ext cx="5265720" cy="16286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s-ES" sz="1800" b="0" i="0" u="none" strike="noStrike" cap="none" baseline="0">
              <a:ln>
                <a:noFill/>
              </a:ln>
              <a:solidFill>
                <a:srgbClr val="000000"/>
              </a:solidFill>
              <a:latin typeface="Calibri" pitchFamily="34"/>
              <a:ea typeface="Arial Unicode MS" pitchFamily="2"/>
              <a:cs typeface="Arial Unicode MS" pitchFamily="2"/>
            </a:endParaRPr>
          </a:p>
        </p:txBody>
      </p:sp>
      <p:sp>
        <p:nvSpPr>
          <p:cNvPr id="5" name="4 Forma libre"/>
          <p:cNvSpPr/>
          <p:nvPr/>
        </p:nvSpPr>
        <p:spPr>
          <a:xfrm>
            <a:off x="7751880" y="28362240"/>
            <a:ext cx="7896240" cy="16286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s-ES" sz="1800" b="0" i="0" u="none" strike="noStrike" cap="none" baseline="0">
              <a:ln>
                <a:noFill/>
              </a:ln>
              <a:solidFill>
                <a:srgbClr val="000000"/>
              </a:solidFill>
              <a:latin typeface="Calibri" pitchFamily="34"/>
              <a:ea typeface="Arial Unicode MS" pitchFamily="2"/>
              <a:cs typeface="Arial Unicode MS" pitchFamily="2"/>
            </a:endParaRPr>
          </a:p>
        </p:txBody>
      </p:sp>
      <p:sp>
        <p:nvSpPr>
          <p:cNvPr id="6" name="5 Marcador de número de diapositiva"/>
          <p:cNvSpPr txBox="1">
            <a:spLocks noGrp="1"/>
          </p:cNvSpPr>
          <p:nvPr>
            <p:ph type="sldNum" sz="quarter" idx="4"/>
          </p:nvPr>
        </p:nvSpPr>
        <p:spPr>
          <a:xfrm>
            <a:off x="16525439" y="28362240"/>
            <a:ext cx="5264280" cy="162719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ctr" anchorCtr="0" compatLnSpc="1"/>
          <a:lstStyle>
            <a:lvl1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es-CR" sz="1800" b="0" i="0" u="none" strike="noStrike" baseline="0">
                <a:solidFill>
                  <a:srgbClr val="000000"/>
                </a:solidFill>
                <a:latin typeface="Calibri" pitchFamily="34"/>
                <a:ea typeface="Arial Unicode MS" pitchFamily="2"/>
                <a:cs typeface="Arial Unicode MS" pitchFamily="2"/>
              </a:defRPr>
            </a:lvl1pPr>
          </a:lstStyle>
          <a:p>
            <a:pPr lvl="0"/>
            <a:fld id="{B81751D5-3446-4952-A52D-5FC724EC36BA}" type="slidenum"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indent="0" algn="l" rtl="0" hangingPunct="1">
        <a:lnSpc>
          <a:spcPct val="90000"/>
        </a:lnSpc>
        <a:spcBef>
          <a:spcPts val="0"/>
        </a:spcBef>
        <a:spcAft>
          <a:spcPts val="0"/>
        </a:spcAft>
        <a:tabLst>
          <a:tab pos="0" algn="l"/>
          <a:tab pos="448919" algn="l"/>
          <a:tab pos="898199" algn="l"/>
          <a:tab pos="1347480" algn="l"/>
          <a:tab pos="1796760" algn="l"/>
          <a:tab pos="2246040" algn="l"/>
          <a:tab pos="2695320" algn="l"/>
          <a:tab pos="3144600" algn="l"/>
          <a:tab pos="3593880" algn="l"/>
          <a:tab pos="4043159" algn="l"/>
          <a:tab pos="4492440" algn="l"/>
          <a:tab pos="4941719" algn="l"/>
          <a:tab pos="5391000" algn="l"/>
          <a:tab pos="5840280" algn="l"/>
          <a:tab pos="6289560" algn="l"/>
          <a:tab pos="6738840" algn="l"/>
          <a:tab pos="7188120" algn="l"/>
          <a:tab pos="7637400" algn="l"/>
          <a:tab pos="8086679" algn="l"/>
          <a:tab pos="8535960" algn="l"/>
          <a:tab pos="8985240" algn="l"/>
        </a:tabLst>
        <a:defRPr lang="es-ES" sz="11000" b="0" i="0" u="none" strike="noStrike" cap="none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Calibri Light" pitchFamily="34"/>
          <a:ea typeface="Microsoft YaHei" pitchFamily="34"/>
        </a:defRPr>
      </a:lvl1pPr>
    </p:titleStyle>
    <p:bodyStyle>
      <a:lvl1pPr marL="342720" marR="0" indent="-342720" algn="l" rtl="0" hangingPunct="1">
        <a:lnSpc>
          <a:spcPct val="90000"/>
        </a:lnSpc>
        <a:spcBef>
          <a:spcPts val="2511"/>
        </a:spcBef>
        <a:spcAft>
          <a:spcPts val="0"/>
        </a:spcAft>
        <a:tabLst>
          <a:tab pos="342720" algn="l"/>
          <a:tab pos="448920" algn="l"/>
          <a:tab pos="898200" algn="l"/>
          <a:tab pos="1347480" algn="l"/>
          <a:tab pos="1796760" algn="l"/>
          <a:tab pos="2246040" algn="l"/>
          <a:tab pos="2695320" algn="l"/>
          <a:tab pos="3144600" algn="l"/>
          <a:tab pos="3593879" algn="l"/>
          <a:tab pos="4043160" algn="l"/>
          <a:tab pos="4492439" algn="l"/>
          <a:tab pos="4941360" algn="l"/>
          <a:tab pos="5390640" algn="l"/>
          <a:tab pos="5839920" algn="l"/>
          <a:tab pos="6289200" algn="l"/>
          <a:tab pos="6738479" algn="l"/>
          <a:tab pos="7187760" algn="l"/>
          <a:tab pos="7637039" algn="l"/>
          <a:tab pos="8086320" algn="l"/>
          <a:tab pos="8535600" algn="l"/>
          <a:tab pos="8984880" algn="l"/>
        </a:tabLst>
        <a:defRPr lang="es-ES" sz="7000" b="0" i="0" u="none" strike="noStrike" cap="none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Calibri" pitchFamily="34"/>
          <a:ea typeface="Microsoft YaHei" pitchFamily="34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0" y="27703440"/>
            <a:ext cx="23399640" cy="2901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0" y="-87480"/>
            <a:ext cx="23399640" cy="8209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1536840" y="3840120"/>
            <a:ext cx="13226760" cy="144468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Forma libre"/>
          <p:cNvSpPr/>
          <p:nvPr/>
        </p:nvSpPr>
        <p:spPr>
          <a:xfrm>
            <a:off x="1892160" y="6983280"/>
            <a:ext cx="12962160" cy="11239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0 f8 1"/>
              <a:gd name="f12" fmla="*/ 21600 f8 1"/>
              <a:gd name="f13" fmla="*/ 21600 f9 1"/>
              <a:gd name="f14" fmla="*/ 0 f9 1"/>
              <a:gd name="f15" fmla="*/ 6481080 f8 1"/>
              <a:gd name="f16" fmla="*/ f10 1 f2"/>
              <a:gd name="f17" fmla="*/ 12962160 f8 1"/>
              <a:gd name="f18" fmla="*/ 561960 f9 1"/>
              <a:gd name="f19" fmla="*/ 1123920 f9 1"/>
              <a:gd name="f20" fmla="+- f16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15" y="f14"/>
              </a:cxn>
              <a:cxn ang="f20">
                <a:pos x="f17" y="f18"/>
              </a:cxn>
              <a:cxn ang="f20">
                <a:pos x="f15" y="f19"/>
              </a:cxn>
              <a:cxn ang="f20">
                <a:pos x="f11" y="f18"/>
              </a:cxn>
            </a:cxnLst>
            <a:rect l="f11" t="f14" r="f12" b="f13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7200" tIns="48600" rIns="97200" bIns="48600" anchor="b" anchorCtr="0" compatLnSpc="1"/>
          <a:lstStyle/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s-CR" sz="4700" b="1" i="0" u="none" strike="noStrike" cap="none" baseline="0">
                <a:ln>
                  <a:noFill/>
                </a:ln>
                <a:solidFill>
                  <a:srgbClr val="2E75B6"/>
                </a:solidFill>
                <a:latin typeface="Century Gothic" pitchFamily="34"/>
                <a:ea typeface="Microsoft YaHei" pitchFamily="34"/>
                <a:cs typeface="Microsoft YaHei" pitchFamily="34"/>
              </a:rPr>
              <a:t>Personas encargadas</a:t>
            </a:r>
          </a:p>
        </p:txBody>
      </p:sp>
      <p:sp>
        <p:nvSpPr>
          <p:cNvPr id="6" name="5 Forma libre"/>
          <p:cNvSpPr/>
          <p:nvPr/>
        </p:nvSpPr>
        <p:spPr>
          <a:xfrm>
            <a:off x="1892160" y="10361519"/>
            <a:ext cx="7548839" cy="9730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0 f8 1"/>
              <a:gd name="f12" fmla="*/ 21600 f8 1"/>
              <a:gd name="f13" fmla="*/ 21600 f9 1"/>
              <a:gd name="f14" fmla="*/ 0 f9 1"/>
              <a:gd name="f15" fmla="*/ 3774420 f8 1"/>
              <a:gd name="f16" fmla="*/ f10 1 f2"/>
              <a:gd name="f17" fmla="*/ 7548839 f8 1"/>
              <a:gd name="f18" fmla="*/ 486540 f9 1"/>
              <a:gd name="f19" fmla="*/ 973080 f9 1"/>
              <a:gd name="f20" fmla="+- f16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15" y="f14"/>
              </a:cxn>
              <a:cxn ang="f20">
                <a:pos x="f17" y="f18"/>
              </a:cxn>
              <a:cxn ang="f20">
                <a:pos x="f15" y="f19"/>
              </a:cxn>
              <a:cxn ang="f20">
                <a:pos x="f11" y="f18"/>
              </a:cxn>
            </a:cxnLst>
            <a:rect l="f11" t="f14" r="f12" b="f13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7200" tIns="48600" rIns="97200" bIns="48600" anchor="b" anchorCtr="0" compatLnSpc="1"/>
          <a:lstStyle/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s-CR" sz="5300" b="1" i="0" u="none" strike="noStrike" cap="none" baseline="0">
                <a:ln>
                  <a:noFill/>
                </a:ln>
                <a:solidFill>
                  <a:srgbClr val="2E75B6"/>
                </a:solidFill>
                <a:latin typeface="Century Gothic" pitchFamily="34"/>
                <a:ea typeface="Microsoft YaHei" pitchFamily="34"/>
                <a:cs typeface="Microsoft YaHei" pitchFamily="34"/>
              </a:rPr>
              <a:t>Objetivo</a:t>
            </a:r>
          </a:p>
        </p:txBody>
      </p:sp>
      <p:sp>
        <p:nvSpPr>
          <p:cNvPr id="7" name="6 Forma libre"/>
          <p:cNvSpPr/>
          <p:nvPr/>
        </p:nvSpPr>
        <p:spPr>
          <a:xfrm>
            <a:off x="12071520" y="10280520"/>
            <a:ext cx="7113240" cy="11257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0 f8 1"/>
              <a:gd name="f12" fmla="*/ 21600 f8 1"/>
              <a:gd name="f13" fmla="*/ 21600 f9 1"/>
              <a:gd name="f14" fmla="*/ 0 f9 1"/>
              <a:gd name="f15" fmla="*/ 3556620 f8 1"/>
              <a:gd name="f16" fmla="*/ f10 1 f2"/>
              <a:gd name="f17" fmla="*/ 7113240 f8 1"/>
              <a:gd name="f18" fmla="*/ 562860 f9 1"/>
              <a:gd name="f19" fmla="*/ 1125720 f9 1"/>
              <a:gd name="f20" fmla="+- f16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15" y="f14"/>
              </a:cxn>
              <a:cxn ang="f20">
                <a:pos x="f17" y="f18"/>
              </a:cxn>
              <a:cxn ang="f20">
                <a:pos x="f15" y="f19"/>
              </a:cxn>
              <a:cxn ang="f20">
                <a:pos x="f11" y="f18"/>
              </a:cxn>
            </a:cxnLst>
            <a:rect l="f11" t="f14" r="f12" b="f13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7200" tIns="48600" rIns="97200" bIns="48600" anchor="b" anchorCtr="0" compatLnSpc="1"/>
          <a:lstStyle/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s-CR" sz="5300" b="1" i="0" u="none" strike="noStrike" cap="none" baseline="0">
                <a:ln>
                  <a:noFill/>
                </a:ln>
                <a:solidFill>
                  <a:srgbClr val="2E75B6"/>
                </a:solidFill>
                <a:latin typeface="Century Gothic" pitchFamily="34"/>
                <a:ea typeface="Microsoft YaHei" pitchFamily="34"/>
                <a:cs typeface="Microsoft YaHei" pitchFamily="34"/>
              </a:rPr>
              <a:t>Metodología</a:t>
            </a:r>
          </a:p>
        </p:txBody>
      </p:sp>
      <p:sp>
        <p:nvSpPr>
          <p:cNvPr id="8" name="7 Forma libre"/>
          <p:cNvSpPr/>
          <p:nvPr/>
        </p:nvSpPr>
        <p:spPr>
          <a:xfrm>
            <a:off x="1806480" y="17746560"/>
            <a:ext cx="5596200" cy="11257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0 f8 1"/>
              <a:gd name="f12" fmla="*/ 21600 f8 1"/>
              <a:gd name="f13" fmla="*/ 21600 f9 1"/>
              <a:gd name="f14" fmla="*/ 0 f9 1"/>
              <a:gd name="f15" fmla="*/ 2798100 f8 1"/>
              <a:gd name="f16" fmla="*/ f10 1 f2"/>
              <a:gd name="f17" fmla="*/ 5596200 f8 1"/>
              <a:gd name="f18" fmla="*/ 562860 f9 1"/>
              <a:gd name="f19" fmla="*/ 1125720 f9 1"/>
              <a:gd name="f20" fmla="+- f16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15" y="f14"/>
              </a:cxn>
              <a:cxn ang="f20">
                <a:pos x="f17" y="f18"/>
              </a:cxn>
              <a:cxn ang="f20">
                <a:pos x="f15" y="f19"/>
              </a:cxn>
              <a:cxn ang="f20">
                <a:pos x="f11" y="f18"/>
              </a:cxn>
            </a:cxnLst>
            <a:rect l="f11" t="f14" r="f12" b="f13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7200" tIns="48600" rIns="97200" bIns="48600" anchor="b" anchorCtr="0" compatLnSpc="1"/>
          <a:lstStyle/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s-CR" sz="5300" b="1" i="0" u="none" strike="noStrike" cap="none" baseline="0">
                <a:ln>
                  <a:noFill/>
                </a:ln>
                <a:solidFill>
                  <a:srgbClr val="2E75B6"/>
                </a:solidFill>
                <a:latin typeface="Century Gothic" pitchFamily="34"/>
                <a:ea typeface="Microsoft YaHei" pitchFamily="34"/>
                <a:cs typeface="Microsoft YaHei" pitchFamily="34"/>
              </a:rPr>
              <a:t>Resultados</a:t>
            </a:r>
          </a:p>
        </p:txBody>
      </p:sp>
      <p:sp>
        <p:nvSpPr>
          <p:cNvPr id="9" name="8 Forma libre"/>
          <p:cNvSpPr/>
          <p:nvPr/>
        </p:nvSpPr>
        <p:spPr>
          <a:xfrm>
            <a:off x="12071520" y="17649720"/>
            <a:ext cx="6879960" cy="11257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0 f8 1"/>
              <a:gd name="f12" fmla="*/ 21600 f8 1"/>
              <a:gd name="f13" fmla="*/ 21600 f9 1"/>
              <a:gd name="f14" fmla="*/ 0 f9 1"/>
              <a:gd name="f15" fmla="*/ 3439980 f8 1"/>
              <a:gd name="f16" fmla="*/ f10 1 f2"/>
              <a:gd name="f17" fmla="*/ 6879960 f8 1"/>
              <a:gd name="f18" fmla="*/ 562860 f9 1"/>
              <a:gd name="f19" fmla="*/ 1125720 f9 1"/>
              <a:gd name="f20" fmla="+- f16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15" y="f14"/>
              </a:cxn>
              <a:cxn ang="f20">
                <a:pos x="f17" y="f18"/>
              </a:cxn>
              <a:cxn ang="f20">
                <a:pos x="f15" y="f19"/>
              </a:cxn>
              <a:cxn ang="f20">
                <a:pos x="f11" y="f18"/>
              </a:cxn>
            </a:cxnLst>
            <a:rect l="f11" t="f14" r="f12" b="f13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7200" tIns="48600" rIns="97200" bIns="48600" anchor="b" anchorCtr="0" compatLnSpc="1"/>
          <a:lstStyle/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s-CR" sz="5300" b="1" i="0" u="none" strike="noStrike" cap="none" baseline="0">
                <a:ln>
                  <a:noFill/>
                </a:ln>
                <a:solidFill>
                  <a:srgbClr val="2E75B6"/>
                </a:solidFill>
                <a:latin typeface="Century Gothic" pitchFamily="34"/>
                <a:ea typeface="Microsoft YaHei" pitchFamily="34"/>
                <a:cs typeface="Microsoft YaHei" pitchFamily="34"/>
              </a:rPr>
              <a:t>Conclusiones</a:t>
            </a:r>
          </a:p>
        </p:txBody>
      </p:sp>
      <p:sp>
        <p:nvSpPr>
          <p:cNvPr id="10" name="9 Forma libre"/>
          <p:cNvSpPr/>
          <p:nvPr/>
        </p:nvSpPr>
        <p:spPr>
          <a:xfrm>
            <a:off x="1854360" y="19097640"/>
            <a:ext cx="9666000" cy="90234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0 f8 1"/>
              <a:gd name="f12" fmla="*/ 21600 f8 1"/>
              <a:gd name="f13" fmla="*/ 21600 f9 1"/>
              <a:gd name="f14" fmla="*/ 0 f9 1"/>
              <a:gd name="f15" fmla="*/ 4833000 f8 1"/>
              <a:gd name="f16" fmla="*/ f10 1 f2"/>
              <a:gd name="f17" fmla="*/ 9666000 f8 1"/>
              <a:gd name="f18" fmla="*/ 4511700 f9 1"/>
              <a:gd name="f19" fmla="*/ 9023400 f9 1"/>
              <a:gd name="f20" fmla="+- f16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15" y="f14"/>
              </a:cxn>
              <a:cxn ang="f20">
                <a:pos x="f17" y="f18"/>
              </a:cxn>
              <a:cxn ang="f20">
                <a:pos x="f15" y="f19"/>
              </a:cxn>
              <a:cxn ang="f20">
                <a:pos x="f11" y="f18"/>
              </a:cxn>
            </a:cxnLst>
            <a:rect l="f11" t="f14" r="f12" b="f13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rgbClr val="9DC3E6">
              <a:alpha val="64000"/>
            </a:srgbClr>
          </a:solidFill>
          <a:ln>
            <a:noFill/>
            <a:prstDash val="solid"/>
          </a:ln>
        </p:spPr>
        <p:txBody>
          <a:bodyPr vert="horz" wrap="square" lIns="382680" tIns="382680" rIns="382680" bIns="382680" anchor="t" anchorCtr="0" compatLnSpc="1"/>
          <a:lstStyle/>
          <a:p>
            <a:pPr marL="0" marR="0" lvl="0" indent="0" algn="l" rtl="0" hangingPunct="0">
              <a:lnSpc>
                <a:spcPct val="90000"/>
              </a:lnSpc>
              <a:spcBef>
                <a:spcPts val="2361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s-CR" sz="4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Microsoft YaHei" pitchFamily="34"/>
                <a:cs typeface="Microsoft YaHei" pitchFamily="34"/>
              </a:rPr>
              <a:t>Contenido</a:t>
            </a:r>
          </a:p>
        </p:txBody>
      </p:sp>
      <p:sp>
        <p:nvSpPr>
          <p:cNvPr id="11" name="10 Forma libre"/>
          <p:cNvSpPr/>
          <p:nvPr/>
        </p:nvSpPr>
        <p:spPr>
          <a:xfrm>
            <a:off x="12071520" y="19097640"/>
            <a:ext cx="9666000" cy="90234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0 f8 1"/>
              <a:gd name="f12" fmla="*/ 21600 f8 1"/>
              <a:gd name="f13" fmla="*/ 21600 f9 1"/>
              <a:gd name="f14" fmla="*/ 0 f9 1"/>
              <a:gd name="f15" fmla="*/ 4833000 f8 1"/>
              <a:gd name="f16" fmla="*/ f10 1 f2"/>
              <a:gd name="f17" fmla="*/ 9666000 f8 1"/>
              <a:gd name="f18" fmla="*/ 4511700 f9 1"/>
              <a:gd name="f19" fmla="*/ 9023400 f9 1"/>
              <a:gd name="f20" fmla="+- f16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15" y="f14"/>
              </a:cxn>
              <a:cxn ang="f20">
                <a:pos x="f17" y="f18"/>
              </a:cxn>
              <a:cxn ang="f20">
                <a:pos x="f15" y="f19"/>
              </a:cxn>
              <a:cxn ang="f20">
                <a:pos x="f11" y="f18"/>
              </a:cxn>
            </a:cxnLst>
            <a:rect l="f11" t="f14" r="f12" b="f13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rgbClr val="9DC3E6">
              <a:alpha val="64000"/>
            </a:srgbClr>
          </a:solidFill>
          <a:ln>
            <a:noFill/>
            <a:prstDash val="solid"/>
          </a:ln>
        </p:spPr>
        <p:txBody>
          <a:bodyPr vert="horz" wrap="square" lIns="382680" tIns="382680" rIns="382680" bIns="382680" anchor="t" anchorCtr="0" compatLnSpc="1"/>
          <a:lstStyle/>
          <a:p>
            <a:pPr marL="0" marR="0" lvl="0" indent="0" algn="l" rtl="0" hangingPunct="0">
              <a:lnSpc>
                <a:spcPct val="90000"/>
              </a:lnSpc>
              <a:spcBef>
                <a:spcPts val="2361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s-CR" sz="4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Microsoft YaHei" pitchFamily="34"/>
                <a:cs typeface="Microsoft YaHei" pitchFamily="34"/>
              </a:rPr>
              <a:t>Contenido</a:t>
            </a:r>
          </a:p>
        </p:txBody>
      </p:sp>
      <p:sp>
        <p:nvSpPr>
          <p:cNvPr id="12" name="11 Forma libre"/>
          <p:cNvSpPr/>
          <p:nvPr/>
        </p:nvSpPr>
        <p:spPr>
          <a:xfrm>
            <a:off x="1892160" y="11644200"/>
            <a:ext cx="9628200" cy="56818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0 f8 1"/>
              <a:gd name="f12" fmla="*/ 21600 f8 1"/>
              <a:gd name="f13" fmla="*/ 21600 f9 1"/>
              <a:gd name="f14" fmla="*/ 0 f9 1"/>
              <a:gd name="f15" fmla="*/ 4814100 f8 1"/>
              <a:gd name="f16" fmla="*/ f10 1 f2"/>
              <a:gd name="f17" fmla="*/ 9628200 f8 1"/>
              <a:gd name="f18" fmla="*/ 2840940 f9 1"/>
              <a:gd name="f19" fmla="*/ 5681880 f9 1"/>
              <a:gd name="f20" fmla="+- f16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15" y="f14"/>
              </a:cxn>
              <a:cxn ang="f20">
                <a:pos x="f17" y="f18"/>
              </a:cxn>
              <a:cxn ang="f20">
                <a:pos x="f15" y="f19"/>
              </a:cxn>
              <a:cxn ang="f20">
                <a:pos x="f11" y="f18"/>
              </a:cxn>
            </a:cxnLst>
            <a:rect l="f11" t="f14" r="f12" b="f13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rgbClr val="9DC3E6">
              <a:alpha val="64000"/>
            </a:srgbClr>
          </a:solidFill>
          <a:ln>
            <a:noFill/>
            <a:prstDash val="solid"/>
          </a:ln>
        </p:spPr>
        <p:txBody>
          <a:bodyPr vert="horz" wrap="square" lIns="382680" tIns="382680" rIns="382680" bIns="382680" anchor="t" anchorCtr="0" compatLnSpc="1"/>
          <a:lstStyle/>
          <a:p>
            <a:pPr marL="0" marR="0" lvl="0" indent="0" algn="l" rtl="0" hangingPunct="0">
              <a:lnSpc>
                <a:spcPct val="90000"/>
              </a:lnSpc>
              <a:spcBef>
                <a:spcPts val="2361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s-CR" sz="4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Microsoft YaHei" pitchFamily="34"/>
                <a:cs typeface="Microsoft YaHei" pitchFamily="34"/>
              </a:rPr>
              <a:t>Contenido</a:t>
            </a:r>
          </a:p>
        </p:txBody>
      </p:sp>
      <p:sp>
        <p:nvSpPr>
          <p:cNvPr id="13" name="12 Forma libre"/>
          <p:cNvSpPr/>
          <p:nvPr/>
        </p:nvSpPr>
        <p:spPr>
          <a:xfrm>
            <a:off x="12071520" y="11576160"/>
            <a:ext cx="9666000" cy="57499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0 f8 1"/>
              <a:gd name="f12" fmla="*/ 21600 f8 1"/>
              <a:gd name="f13" fmla="*/ 21600 f9 1"/>
              <a:gd name="f14" fmla="*/ 0 f9 1"/>
              <a:gd name="f15" fmla="*/ 4833000 f8 1"/>
              <a:gd name="f16" fmla="*/ f10 1 f2"/>
              <a:gd name="f17" fmla="*/ 9666000 f8 1"/>
              <a:gd name="f18" fmla="*/ 2874960 f9 1"/>
              <a:gd name="f19" fmla="*/ 5749920 f9 1"/>
              <a:gd name="f20" fmla="+- f16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15" y="f14"/>
              </a:cxn>
              <a:cxn ang="f20">
                <a:pos x="f17" y="f18"/>
              </a:cxn>
              <a:cxn ang="f20">
                <a:pos x="f15" y="f19"/>
              </a:cxn>
              <a:cxn ang="f20">
                <a:pos x="f11" y="f18"/>
              </a:cxn>
            </a:cxnLst>
            <a:rect l="f11" t="f14" r="f12" b="f13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rgbClr val="9DC3E6">
              <a:alpha val="64000"/>
            </a:srgbClr>
          </a:solidFill>
          <a:ln>
            <a:noFill/>
            <a:prstDash val="solid"/>
          </a:ln>
        </p:spPr>
        <p:txBody>
          <a:bodyPr vert="horz" wrap="square" lIns="382680" tIns="382680" rIns="382680" bIns="382680" anchor="t" anchorCtr="0" compatLnSpc="1"/>
          <a:lstStyle/>
          <a:p>
            <a:pPr marL="0" marR="0" lvl="0" indent="0" algn="l" rtl="0" hangingPunct="0">
              <a:lnSpc>
                <a:spcPct val="90000"/>
              </a:lnSpc>
              <a:spcBef>
                <a:spcPts val="2361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s-CR" sz="4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Microsoft YaHei" pitchFamily="34"/>
                <a:cs typeface="Microsoft YaHei" pitchFamily="34"/>
              </a:rPr>
              <a:t>Contenido</a:t>
            </a:r>
          </a:p>
        </p:txBody>
      </p:sp>
      <p:sp>
        <p:nvSpPr>
          <p:cNvPr id="14" name="13 Forma libre"/>
          <p:cNvSpPr/>
          <p:nvPr/>
        </p:nvSpPr>
        <p:spPr>
          <a:xfrm>
            <a:off x="1987560" y="8163000"/>
            <a:ext cx="19845360" cy="1827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0 f8 1"/>
              <a:gd name="f12" fmla="*/ 21600 f8 1"/>
              <a:gd name="f13" fmla="*/ 21600 f9 1"/>
              <a:gd name="f14" fmla="*/ 0 f9 1"/>
              <a:gd name="f15" fmla="*/ 9922680 f8 1"/>
              <a:gd name="f16" fmla="*/ f10 1 f2"/>
              <a:gd name="f17" fmla="*/ 19845360 f8 1"/>
              <a:gd name="f18" fmla="*/ 913500 f9 1"/>
              <a:gd name="f19" fmla="*/ 1827000 f9 1"/>
              <a:gd name="f20" fmla="+- f16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15" y="f14"/>
              </a:cxn>
              <a:cxn ang="f20">
                <a:pos x="f17" y="f18"/>
              </a:cxn>
              <a:cxn ang="f20">
                <a:pos x="f15" y="f19"/>
              </a:cxn>
              <a:cxn ang="f20">
                <a:pos x="f11" y="f18"/>
              </a:cxn>
            </a:cxnLst>
            <a:rect l="f11" t="f14" r="f12" b="f13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rgbClr val="9DC3E6">
              <a:alpha val="64000"/>
            </a:srgbClr>
          </a:solidFill>
          <a:ln>
            <a:noFill/>
            <a:prstDash val="solid"/>
          </a:ln>
        </p:spPr>
        <p:txBody>
          <a:bodyPr vert="horz" wrap="square" lIns="382680" tIns="382680" rIns="382680" bIns="382680" anchor="t" anchorCtr="0" compatLnSpc="1"/>
          <a:lstStyle/>
          <a:p>
            <a:pPr marL="0" marR="0" lvl="0" indent="0" algn="l" rtl="0" hangingPunct="0">
              <a:lnSpc>
                <a:spcPct val="90000"/>
              </a:lnSpc>
              <a:spcBef>
                <a:spcPts val="2361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s-CR" sz="4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Microsoft YaHei" pitchFamily="34"/>
                <a:cs typeface="Microsoft YaHei" pitchFamily="34"/>
              </a:rPr>
              <a:t>Contenido</a:t>
            </a:r>
          </a:p>
        </p:txBody>
      </p:sp>
      <p:sp>
        <p:nvSpPr>
          <p:cNvPr id="15" name="14 Forma libre"/>
          <p:cNvSpPr/>
          <p:nvPr/>
        </p:nvSpPr>
        <p:spPr>
          <a:xfrm>
            <a:off x="1854360" y="5100480"/>
            <a:ext cx="19845000" cy="182736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0 f8 1"/>
              <a:gd name="f12" fmla="*/ 21600 f8 1"/>
              <a:gd name="f13" fmla="*/ 21600 f9 1"/>
              <a:gd name="f14" fmla="*/ 0 f9 1"/>
              <a:gd name="f15" fmla="*/ 9922500 f8 1"/>
              <a:gd name="f16" fmla="*/ f10 1 f2"/>
              <a:gd name="f17" fmla="*/ 19845000 f8 1"/>
              <a:gd name="f18" fmla="*/ 913680 f9 1"/>
              <a:gd name="f19" fmla="*/ 1827360 f9 1"/>
              <a:gd name="f20" fmla="+- f16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15" y="f14"/>
              </a:cxn>
              <a:cxn ang="f20">
                <a:pos x="f17" y="f18"/>
              </a:cxn>
              <a:cxn ang="f20">
                <a:pos x="f15" y="f19"/>
              </a:cxn>
              <a:cxn ang="f20">
                <a:pos x="f11" y="f18"/>
              </a:cxn>
            </a:cxnLst>
            <a:rect l="f11" t="f14" r="f12" b="f13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rgbClr val="9DC3E6">
              <a:alpha val="64000"/>
            </a:srgbClr>
          </a:solidFill>
          <a:ln>
            <a:noFill/>
            <a:prstDash val="solid"/>
          </a:ln>
        </p:spPr>
        <p:txBody>
          <a:bodyPr vert="horz" wrap="square" lIns="382680" tIns="382680" rIns="382680" bIns="382680" anchor="t" anchorCtr="0" compatLnSpc="1"/>
          <a:lstStyle/>
          <a:p>
            <a:pPr marL="0" marR="0" lvl="0" indent="0" algn="l" rtl="0" hangingPunct="0">
              <a:lnSpc>
                <a:spcPct val="90000"/>
              </a:lnSpc>
              <a:spcBef>
                <a:spcPts val="2361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s-CR" sz="4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Microsoft YaHei" pitchFamily="34"/>
                <a:cs typeface="Microsoft YaHei" pitchFamily="34"/>
              </a:rPr>
              <a:t>Contenido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determin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</Words>
  <Application>Microsoft Office PowerPoint</Application>
  <PresentationFormat>Presentación en pantalla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Predeterminado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Nombre del Proyecto</dc:title>
  <dc:creator>Jackeline García Fallas</dc:creator>
  <cp:lastModifiedBy>Karol</cp:lastModifiedBy>
  <cp:revision>6</cp:revision>
  <dcterms:created xsi:type="dcterms:W3CDTF">2017-08-08T02:56:16Z</dcterms:created>
  <dcterms:modified xsi:type="dcterms:W3CDTF">2019-08-16T23:08:35Z</dcterms:modified>
</cp:coreProperties>
</file>