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1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7562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4082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76970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6558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00628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8275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898191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2161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181414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56093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4202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B6AC68-D84A-4A36-9C30-DE539DA0B7FF}" type="datetimeFigureOut">
              <a:rPr lang="es-CR" smtClean="0"/>
              <a:t>24/11/2020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EC600-1037-4B82-9EC2-021CE17C004B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58855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ofesora de Escuela de Administración Educativa asume dirección del Centro  de Evaluación Académica (CEA) | Facultad de Edu">
            <a:extLst>
              <a:ext uri="{FF2B5EF4-FFF2-40B4-BE49-F238E27FC236}">
                <a16:creationId xmlns:a16="http://schemas.microsoft.com/office/drawing/2014/main" id="{D3271BD4-B40A-44A7-8ABF-8BEBA7204E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746"/>
          <a:stretch/>
        </p:blipFill>
        <p:spPr bwMode="auto">
          <a:xfrm>
            <a:off x="1" y="1506833"/>
            <a:ext cx="4455042" cy="5351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B55861F5-C6D6-4FB0-AA56-3119CD521E2B}"/>
              </a:ext>
            </a:extLst>
          </p:cNvPr>
          <p:cNvSpPr txBox="1">
            <a:spLocks/>
          </p:cNvSpPr>
          <p:nvPr/>
        </p:nvSpPr>
        <p:spPr>
          <a:xfrm>
            <a:off x="4455043" y="2454964"/>
            <a:ext cx="4569688" cy="107487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de Administración Educativa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B5FEC5A0-D7CD-4930-86A4-A21C322964E4}"/>
              </a:ext>
            </a:extLst>
          </p:cNvPr>
          <p:cNvSpPr txBox="1">
            <a:spLocks/>
          </p:cNvSpPr>
          <p:nvPr/>
        </p:nvSpPr>
        <p:spPr>
          <a:xfrm>
            <a:off x="3975653" y="5276954"/>
            <a:ext cx="4917384" cy="107487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br>
              <a:rPr lang="es-C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3200" b="1" dirty="0">
                <a:latin typeface="Arial" panose="020B0604020202020204" pitchFamily="34" charset="0"/>
                <a:cs typeface="Arial" panose="020B0604020202020204" pitchFamily="34" charset="0"/>
              </a:rPr>
              <a:t>Flora Salas Madriz</a:t>
            </a:r>
          </a:p>
        </p:txBody>
      </p:sp>
    </p:spTree>
    <p:extLst>
      <p:ext uri="{BB962C8B-B14F-4D97-AF65-F5344CB8AC3E}">
        <p14:creationId xmlns:p14="http://schemas.microsoft.com/office/powerpoint/2010/main" val="152421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Noticia - Al cumplir 75 años UCR evalúa sus aportes al desarrollo social  del país">
            <a:extLst>
              <a:ext uri="{FF2B5EF4-FFF2-40B4-BE49-F238E27FC236}">
                <a16:creationId xmlns:a16="http://schemas.microsoft.com/office/drawing/2014/main" id="{0F93549D-7D85-466F-8618-856CBDF17E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84" t="-1" r="36720" b="-155"/>
          <a:stretch/>
        </p:blipFill>
        <p:spPr bwMode="auto">
          <a:xfrm>
            <a:off x="0" y="1506876"/>
            <a:ext cx="4455043" cy="543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B55861F5-C6D6-4FB0-AA56-3119CD521E2B}"/>
              </a:ext>
            </a:extLst>
          </p:cNvPr>
          <p:cNvSpPr txBox="1">
            <a:spLocks/>
          </p:cNvSpPr>
          <p:nvPr/>
        </p:nvSpPr>
        <p:spPr>
          <a:xfrm>
            <a:off x="4455043" y="2454964"/>
            <a:ext cx="4569688" cy="107487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R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Escuela de Administración Educativa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B5FEC5A0-D7CD-4930-86A4-A21C322964E4}"/>
              </a:ext>
            </a:extLst>
          </p:cNvPr>
          <p:cNvSpPr txBox="1">
            <a:spLocks/>
          </p:cNvSpPr>
          <p:nvPr/>
        </p:nvSpPr>
        <p:spPr>
          <a:xfrm>
            <a:off x="3975653" y="5276954"/>
            <a:ext cx="4917384" cy="1074876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br>
              <a:rPr lang="es-C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R" sz="3200" b="1" dirty="0">
                <a:latin typeface="Arial" panose="020B0604020202020204" pitchFamily="34" charset="0"/>
                <a:cs typeface="Arial" panose="020B0604020202020204" pitchFamily="34" charset="0"/>
              </a:rPr>
              <a:t>Flora Salas Madriz</a:t>
            </a:r>
          </a:p>
        </p:txBody>
      </p:sp>
    </p:spTree>
    <p:extLst>
      <p:ext uri="{BB962C8B-B14F-4D97-AF65-F5344CB8AC3E}">
        <p14:creationId xmlns:p14="http://schemas.microsoft.com/office/powerpoint/2010/main" val="10480041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265</TotalTime>
  <Words>16</Words>
  <Application>Microsoft Office PowerPoint</Application>
  <PresentationFormat>Presentación en pantalla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Bachillerato en  Ciencias del Movimiento Humano</dc:title>
  <dc:creator>Karol</dc:creator>
  <cp:lastModifiedBy>Karol</cp:lastModifiedBy>
  <cp:revision>4</cp:revision>
  <dcterms:created xsi:type="dcterms:W3CDTF">2020-07-02T16:28:12Z</dcterms:created>
  <dcterms:modified xsi:type="dcterms:W3CDTF">2020-11-24T18:42:31Z</dcterms:modified>
</cp:coreProperties>
</file>